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9" roundtripDataSignature="AMtx7mjI5Og7EXicvhypDCJktH25MJ3Mt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o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e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objet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c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Dupl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214438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en-GB">
                <a:solidFill>
                  <a:schemeClr val="lt1"/>
                </a:solidFill>
              </a:rPr>
              <a:t>Español A1/A2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GB">
                <a:solidFill>
                  <a:schemeClr val="lt1"/>
                </a:solidFill>
              </a:rPr>
              <a:t>Profesor Armando Aguilar de León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923" y="-286"/>
            <a:ext cx="6858000" cy="66675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2"/>
          <p:cNvSpPr/>
          <p:nvPr/>
        </p:nvSpPr>
        <p:spPr>
          <a:xfrm>
            <a:off x="5363564" y="64903"/>
            <a:ext cx="6828436" cy="73558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158496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Gustar</a:t>
            </a:r>
            <a:endParaRPr b="1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58496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¿(A vosotros) os gusta Madrid?</a:t>
            </a:r>
            <a:endParaRPr/>
          </a:p>
          <a:p>
            <a:pPr indent="0" lvl="0" marL="158496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58496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Costar</a:t>
            </a:r>
            <a:endParaRPr b="1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58496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(A mí) me cuesta mucho levantarme temprano.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213360" lvl="0" marL="13716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213360" lvl="0" marL="13716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Encantar</a:t>
            </a:r>
            <a:endParaRPr b="1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213360" lvl="0" marL="13716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(A nosotros) nos encanta Joan Miró.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213360" lvl="0" marL="1371600" marR="0" rtl="0" algn="l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Fascinar</a:t>
            </a:r>
            <a:endParaRPr b="1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213360" lvl="0" marL="13716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 mi hermana le fascinan los cuadros de Remedios Varo.</a:t>
            </a:r>
            <a:endParaRPr/>
          </a:p>
          <a:p>
            <a:pPr indent="213360" lvl="0" marL="13716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213360" lvl="0" marL="13716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Disgustar</a:t>
            </a:r>
            <a:endParaRPr b="1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213360" lvl="0" marL="13716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 mi madre le disgusta el ruido.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213360" lvl="0" marL="13716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213360" lvl="0" marL="13716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Molestar</a:t>
            </a:r>
            <a:endParaRPr b="1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213360" lvl="0" marL="13716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 mi esposo le molestan los atascos .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213360" lvl="0" marL="13716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213360" lvl="0" marL="13716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Preocupar</a:t>
            </a:r>
            <a:endParaRPr b="1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213360" lvl="0" marL="137160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 las pequeñas empresas les preocupa la crisis económica.</a:t>
            </a:r>
            <a:endParaRPr/>
          </a:p>
          <a:p>
            <a:pPr indent="213360" lvl="0" marL="137160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213360" lvl="0" marL="137160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Desesperar</a:t>
            </a:r>
            <a:endParaRPr b="1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213360" lvl="0" marL="137160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 mí me desespera tener que esperar más de cinco minutos.</a:t>
            </a:r>
            <a:endParaRPr/>
          </a:p>
          <a:p>
            <a:pPr indent="213360" lvl="0" marL="137160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213360" lvl="0" marL="137160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Interesar</a:t>
            </a:r>
            <a:endParaRPr b="1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213360" lvl="0" marL="137160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 Instituto Cervantes le interesa difundir la lengua y las </a:t>
            </a:r>
            <a:endParaRPr/>
          </a:p>
          <a:p>
            <a:pPr indent="213360" lvl="0" marL="137160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culturas hispánicas.</a:t>
            </a:r>
            <a:endParaRPr/>
          </a:p>
          <a:p>
            <a:pPr indent="213360" lvl="0" marL="13716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1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1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1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1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1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1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16" st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1">
                                            <p:txEl>
                                              <p:pRg end="16" st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17" st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1">
                                            <p:txEl>
                                              <p:pRg end="17" st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18" st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1">
                                            <p:txEl>
                                              <p:pRg end="18" st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19" st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1">
                                            <p:txEl>
                                              <p:pRg end="19" st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20" st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1">
                                            <p:txEl>
                                              <p:pRg end="20" st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21" st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1">
                                            <p:txEl>
                                              <p:pRg end="21" st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22" st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1">
                                            <p:txEl>
                                              <p:pRg end="22" st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23" st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1">
                                            <p:txEl>
                                              <p:pRg end="23" st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24" st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1">
                                            <p:txEl>
                                              <p:pRg end="24" st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25" st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1">
                                            <p:txEl>
                                              <p:pRg end="25" st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26" st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1">
                                            <p:txEl>
                                              <p:pRg end="26" st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0571" y="-358916"/>
            <a:ext cx="9622553" cy="72169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2015-07-01T14:37:15Z</dcterms:created>
  <dc:creator>Sirio 17</dc:creator>
</cp:coreProperties>
</file>